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0" autoAdjust="0"/>
    <p:restoredTop sz="94379" autoAdjust="0"/>
  </p:normalViewPr>
  <p:slideViewPr>
    <p:cSldViewPr snapToGrid="0">
      <p:cViewPr varScale="1">
        <p:scale>
          <a:sx n="110" d="100"/>
          <a:sy n="110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ADFA5-96B1-7A90-A17B-1BB60679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62B851-19EA-5358-7B38-0F48160C2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1C0570-A534-F163-1A59-E15E332B3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D5E91-134C-0147-CD9C-9B3C9A974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8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CLCD</a:t>
            </a:r>
            <a:endParaRPr lang="ko-KR" altLang="en-US" sz="1400" b="1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D66ED-3F57-AC82-9ED7-6F1B71EE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880B9B-E2EE-4A6E-403D-3EE8D5DD9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5526827" y="532235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B90C8F1B-66E6-86AC-03D1-719C7B906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5392830" y="1909021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DBD42E-966D-C1FE-54C2-984F791BE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2134821" y="3212385"/>
            <a:ext cx="1161058" cy="64305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8D731D-E28E-7C81-8834-4A6CBF6E1ADF}"/>
              </a:ext>
            </a:extLst>
          </p:cNvPr>
          <p:cNvSpPr/>
          <p:nvPr/>
        </p:nvSpPr>
        <p:spPr>
          <a:xfrm>
            <a:off x="6811371" y="3466961"/>
            <a:ext cx="291630" cy="479149"/>
          </a:xfrm>
          <a:prstGeom prst="rect">
            <a:avLst/>
          </a:prstGeom>
          <a:noFill/>
          <a:ln w="28575">
            <a:solidFill>
              <a:srgbClr val="FF0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49363F32-DF15-C503-684D-B96C05CEFEAC}"/>
              </a:ext>
            </a:extLst>
          </p:cNvPr>
          <p:cNvSpPr/>
          <p:nvPr/>
        </p:nvSpPr>
        <p:spPr>
          <a:xfrm>
            <a:off x="2134679" y="2677637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A3AF027E-FA47-DA40-16B2-845792D55E24}"/>
              </a:ext>
            </a:extLst>
          </p:cNvPr>
          <p:cNvSpPr/>
          <p:nvPr/>
        </p:nvSpPr>
        <p:spPr>
          <a:xfrm>
            <a:off x="2134679" y="2700779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1A0E3DF5-04FF-08D6-6EB9-463E3C78181D}"/>
              </a:ext>
            </a:extLst>
          </p:cNvPr>
          <p:cNvSpPr txBox="1"/>
          <p:nvPr/>
        </p:nvSpPr>
        <p:spPr>
          <a:xfrm>
            <a:off x="2207174" y="2973304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42EA2414-B929-DDAB-9913-FBDAF49A0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72896"/>
              </p:ext>
            </p:extLst>
          </p:nvPr>
        </p:nvGraphicFramePr>
        <p:xfrm>
          <a:off x="3662513" y="2952474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625FED0F-23D7-E423-EEF0-EFE0D65A6580}"/>
              </a:ext>
            </a:extLst>
          </p:cNvPr>
          <p:cNvCxnSpPr>
            <a:cxnSpLocks/>
            <a:stCxn id="1169" idx="3"/>
            <a:endCxn id="46" idx="1"/>
          </p:cNvCxnSpPr>
          <p:nvPr/>
        </p:nvCxnSpPr>
        <p:spPr>
          <a:xfrm>
            <a:off x="4707045" y="3638274"/>
            <a:ext cx="2104326" cy="68262"/>
          </a:xfrm>
          <a:prstGeom prst="bentConnector3">
            <a:avLst>
              <a:gd name="adj1" fmla="val 50000"/>
            </a:avLst>
          </a:prstGeom>
          <a:ln w="28575">
            <a:solidFill>
              <a:srgbClr val="FF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23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2801250" y="-1106511"/>
            <a:ext cx="6563374" cy="83166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C6C5D-80C8-F541-FFA3-75292DE3A32C}"/>
              </a:ext>
            </a:extLst>
          </p:cNvPr>
          <p:cNvSpPr/>
          <p:nvPr/>
        </p:nvSpPr>
        <p:spPr>
          <a:xfrm>
            <a:off x="4066902" y="5603140"/>
            <a:ext cx="2760617" cy="9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C39ED0-F24A-CFC9-D954-D249987A77C3}"/>
              </a:ext>
            </a:extLst>
          </p:cNvPr>
          <p:cNvSpPr/>
          <p:nvPr/>
        </p:nvSpPr>
        <p:spPr>
          <a:xfrm>
            <a:off x="1924594" y="4781156"/>
            <a:ext cx="1720016" cy="47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B0AAD7-FAA3-DFEF-9794-11DB2891F235}"/>
              </a:ext>
            </a:extLst>
          </p:cNvPr>
          <p:cNvSpPr/>
          <p:nvPr/>
        </p:nvSpPr>
        <p:spPr>
          <a:xfrm>
            <a:off x="1967614" y="4833559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F36A6A-78E5-2364-B41F-D23A5ABFDA03}"/>
              </a:ext>
            </a:extLst>
          </p:cNvPr>
          <p:cNvSpPr/>
          <p:nvPr/>
        </p:nvSpPr>
        <p:spPr>
          <a:xfrm>
            <a:off x="4323807" y="4834105"/>
            <a:ext cx="2185566" cy="985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146002-EA13-54A3-4D86-299F923ECC83}"/>
              </a:ext>
            </a:extLst>
          </p:cNvPr>
          <p:cNvSpPr/>
          <p:nvPr/>
        </p:nvSpPr>
        <p:spPr>
          <a:xfrm>
            <a:off x="4711337" y="5450740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8F64B0-265D-7EB5-DEAA-81A170622206}"/>
              </a:ext>
            </a:extLst>
          </p:cNvPr>
          <p:cNvSpPr/>
          <p:nvPr/>
        </p:nvSpPr>
        <p:spPr>
          <a:xfrm>
            <a:off x="252548" y="169348"/>
            <a:ext cx="3227370" cy="7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07F93-D010-E550-8143-625F739F27AD}"/>
              </a:ext>
            </a:extLst>
          </p:cNvPr>
          <p:cNvSpPr/>
          <p:nvPr/>
        </p:nvSpPr>
        <p:spPr>
          <a:xfrm>
            <a:off x="322216" y="199826"/>
            <a:ext cx="1968137" cy="690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반드시 이 단자에</a:t>
            </a:r>
            <a:endParaRPr lang="en-US" altLang="ko-K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어댑터 연결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FADD1D-53F7-8EB1-F2B9-5B2C4F697078}"/>
              </a:ext>
            </a:extLst>
          </p:cNvPr>
          <p:cNvGrpSpPr/>
          <p:nvPr/>
        </p:nvGrpSpPr>
        <p:grpSpPr>
          <a:xfrm>
            <a:off x="1575495" y="3559497"/>
            <a:ext cx="698197" cy="983810"/>
            <a:chOff x="1197429" y="2793143"/>
            <a:chExt cx="698197" cy="98381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0311D67-90D8-2313-E9FF-D4C26F0C6D2A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3FA7EE-1331-36DB-A0E4-7D292CB0DEBD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A31601-2D28-146B-5E4F-2D5DFC2F92E1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9D2AD-D6A9-5235-5C5D-439EBB798876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D3FEA-68C8-9D4A-9F77-EC17C70504F6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EA991-8C3F-6809-F610-6F4355C5AAAE}"/>
              </a:ext>
            </a:extLst>
          </p:cNvPr>
          <p:cNvSpPr/>
          <p:nvPr/>
        </p:nvSpPr>
        <p:spPr>
          <a:xfrm>
            <a:off x="1539554" y="3612250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9741C00D-5FCE-FB8A-33C3-DE59ADF893D8}"/>
              </a:ext>
            </a:extLst>
          </p:cNvPr>
          <p:cNvSpPr/>
          <p:nvPr/>
        </p:nvSpPr>
        <p:spPr>
          <a:xfrm flipH="1">
            <a:off x="1539554" y="4567169"/>
            <a:ext cx="496389" cy="556847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79B7CE-AC68-C56B-8309-340ACE22E0EA}"/>
              </a:ext>
            </a:extLst>
          </p:cNvPr>
          <p:cNvGrpSpPr/>
          <p:nvPr/>
        </p:nvGrpSpPr>
        <p:grpSpPr>
          <a:xfrm>
            <a:off x="5183708" y="5819266"/>
            <a:ext cx="698197" cy="983810"/>
            <a:chOff x="1197429" y="2793143"/>
            <a:chExt cx="698197" cy="9838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3617D4-F529-5764-AB8C-72588AE2995E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3160A3-CB5C-D192-7B9D-75AEBFEFCB03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51B3889-A328-A5E5-0B51-2651866833D6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DA954-B729-D98D-5953-9BCE2F71EEAB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1075ED-8FCD-F306-6041-8BD51AB8D85D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71C7-DB54-D46C-EA10-24EB801B77CE}"/>
              </a:ext>
            </a:extLst>
          </p:cNvPr>
          <p:cNvSpPr/>
          <p:nvPr/>
        </p:nvSpPr>
        <p:spPr>
          <a:xfrm>
            <a:off x="5145696" y="6188598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1099</Words>
  <Application>Microsoft Office PowerPoint</Application>
  <PresentationFormat>와이드스크린</PresentationFormat>
  <Paragraphs>187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한용옥</cp:lastModifiedBy>
  <cp:revision>26</cp:revision>
  <dcterms:created xsi:type="dcterms:W3CDTF">2024-04-15T03:58:23Z</dcterms:created>
  <dcterms:modified xsi:type="dcterms:W3CDTF">2025-06-12T16:35:55Z</dcterms:modified>
</cp:coreProperties>
</file>